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6"/>
  </p:notesMasterIdLst>
  <p:handoutMasterIdLst>
    <p:handoutMasterId r:id="rId7"/>
  </p:handoutMasterIdLst>
  <p:sldIdLst>
    <p:sldId id="261" r:id="rId2"/>
    <p:sldId id="286" r:id="rId3"/>
    <p:sldId id="287" r:id="rId4"/>
    <p:sldId id="273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833" autoAdjust="0"/>
    <p:restoredTop sz="95588" autoAdjust="0"/>
  </p:normalViewPr>
  <p:slideViewPr>
    <p:cSldViewPr snapToGrid="0" showGuides="1">
      <p:cViewPr varScale="1">
        <p:scale>
          <a:sx n="109" d="100"/>
          <a:sy n="109" d="100"/>
        </p:scale>
        <p:origin x="208" y="512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07/09/2020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07/09/2020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07.09.2020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2020/09/07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FAB36-D63C-F844-B604-61B2D07E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05EAE-FB12-3643-89D1-A2EDC1A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98CC8D-50B2-9941-B86A-13255A121061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Tupler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EC3F05C-4A39-1D4A-BE21-38C6ACCA766A}"/>
              </a:ext>
            </a:extLst>
          </p:cNvPr>
          <p:cNvSpPr txBox="1">
            <a:spLocks/>
          </p:cNvSpPr>
          <p:nvPr/>
        </p:nvSpPr>
        <p:spPr>
          <a:xfrm>
            <a:off x="1186069" y="2724210"/>
            <a:ext cx="4381500" cy="1629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GB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&gt;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"%A %A" (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fst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a) (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snd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a);;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1 1.0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val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it : unit = ()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C7F359-4CF9-E54E-931A-E7D96EFB4CD4}"/>
              </a:ext>
            </a:extLst>
          </p:cNvPr>
          <p:cNvCxnSpPr>
            <a:cxnSpLocks/>
          </p:cNvCxnSpPr>
          <p:nvPr/>
        </p:nvCxnSpPr>
        <p:spPr>
          <a:xfrm>
            <a:off x="6053418" y="1398646"/>
            <a:ext cx="0" cy="5260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AC87CE4-E76B-EC49-ADA4-807EC2B8BDD8}"/>
              </a:ext>
            </a:extLst>
          </p:cNvPr>
          <p:cNvSpPr txBox="1">
            <a:spLocks/>
          </p:cNvSpPr>
          <p:nvPr/>
        </p:nvSpPr>
        <p:spPr>
          <a:xfrm>
            <a:off x="6972300" y="1398646"/>
            <a:ext cx="4381500" cy="17220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&gt; let (b1, b2, b3) = b;;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val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b3 : char = '1'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val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b2 : string = "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en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val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b1 :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 1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2F104B1-D4AD-C44C-8D80-5FF03A869F25}"/>
              </a:ext>
            </a:extLst>
          </p:cNvPr>
          <p:cNvSpPr txBox="1">
            <a:spLocks/>
          </p:cNvSpPr>
          <p:nvPr/>
        </p:nvSpPr>
        <p:spPr>
          <a:xfrm>
            <a:off x="1186069" y="1398646"/>
            <a:ext cx="4381500" cy="17220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$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fsharpi</a:t>
            </a:r>
            <a:endParaRPr lang="en-GB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…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&gt; let a = (1, 1.0);;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val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a :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* float = (1, 1.0)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3638F56-44A5-A44E-AF30-C09AA19290CF}"/>
              </a:ext>
            </a:extLst>
          </p:cNvPr>
          <p:cNvSpPr txBox="1">
            <a:spLocks/>
          </p:cNvSpPr>
          <p:nvPr/>
        </p:nvSpPr>
        <p:spPr>
          <a:xfrm>
            <a:off x="1186069" y="4512363"/>
            <a:ext cx="4381500" cy="1013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&gt; let b = 1, "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en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", '\049'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val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b :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* string * char = (1, "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en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", '1’)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1C177D5-77D8-5442-BC9A-74B2D8600359}"/>
              </a:ext>
            </a:extLst>
          </p:cNvPr>
          <p:cNvSpPr txBox="1">
            <a:spLocks/>
          </p:cNvSpPr>
          <p:nvPr/>
        </p:nvSpPr>
        <p:spPr>
          <a:xfrm>
            <a:off x="6972300" y="3120736"/>
            <a:ext cx="4381500" cy="23466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&gt; let mutable c = (1,2)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- c &lt;- (2,3)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-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"%A" c;;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(2, 3)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val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mutable c :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*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 (2, 3)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val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it : unit = ()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C485A-7D4A-DA41-982F-09CD065F933D}"/>
              </a:ext>
            </a:extLst>
          </p:cNvPr>
          <p:cNvSpPr txBox="1"/>
          <p:nvPr/>
        </p:nvSpPr>
        <p:spPr>
          <a:xfrm>
            <a:off x="4279535" y="1752994"/>
            <a:ext cx="134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Produkttype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E977F1-B1AC-3444-9072-5E66AA19D7FA}"/>
              </a:ext>
            </a:extLst>
          </p:cNvPr>
          <p:cNvSpPr txBox="1"/>
          <p:nvPr/>
        </p:nvSpPr>
        <p:spPr>
          <a:xfrm>
            <a:off x="3807728" y="3786520"/>
            <a:ext cx="2385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Parentes</a:t>
            </a:r>
            <a:r>
              <a:rPr lang="en-GB" dirty="0"/>
              <a:t> </a:t>
            </a:r>
            <a:r>
              <a:rPr lang="en-GB" dirty="0" err="1"/>
              <a:t>unødvendig</a:t>
            </a:r>
            <a:r>
              <a:rPr lang="en-GB" dirty="0"/>
              <a:t> men </a:t>
            </a:r>
            <a:r>
              <a:rPr lang="en-GB" dirty="0" err="1"/>
              <a:t>anbefalelses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5650E1-9146-4248-8115-C5F878674D90}"/>
              </a:ext>
            </a:extLst>
          </p:cNvPr>
          <p:cNvSpPr txBox="1"/>
          <p:nvPr/>
        </p:nvSpPr>
        <p:spPr>
          <a:xfrm>
            <a:off x="4299650" y="2308091"/>
            <a:ext cx="1669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Funktioner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at </a:t>
            </a:r>
            <a:r>
              <a:rPr lang="en-GB" dirty="0" err="1"/>
              <a:t>indicerer</a:t>
            </a:r>
            <a:r>
              <a:rPr lang="en-GB" dirty="0"/>
              <a:t> i par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1F6D2F-B38C-224E-8371-A616F39660D5}"/>
              </a:ext>
            </a:extLst>
          </p:cNvPr>
          <p:cNvSpPr txBox="1"/>
          <p:nvPr/>
        </p:nvSpPr>
        <p:spPr>
          <a:xfrm>
            <a:off x="9343463" y="251800"/>
            <a:ext cx="2848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Venstre</a:t>
            </a:r>
            <a:r>
              <a:rPr lang="en-GB" dirty="0"/>
              <a:t> side </a:t>
            </a:r>
            <a:r>
              <a:rPr lang="en-GB" dirty="0" err="1"/>
              <a:t>af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binding </a:t>
            </a:r>
            <a:r>
              <a:rPr lang="en-GB" dirty="0" err="1"/>
              <a:t>kan</a:t>
            </a:r>
            <a:r>
              <a:rPr lang="en-GB" dirty="0"/>
              <a:t> have </a:t>
            </a:r>
            <a:r>
              <a:rPr lang="en-GB" dirty="0" err="1"/>
              <a:t>navngivne</a:t>
            </a:r>
            <a:r>
              <a:rPr lang="en-GB" dirty="0"/>
              <a:t> tuple-</a:t>
            </a:r>
            <a:r>
              <a:rPr lang="en-GB" dirty="0" err="1"/>
              <a:t>elementer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0C7AEC-8966-EB46-892D-E6BD8FE29D17}"/>
              </a:ext>
            </a:extLst>
          </p:cNvPr>
          <p:cNvSpPr txBox="1"/>
          <p:nvPr/>
        </p:nvSpPr>
        <p:spPr>
          <a:xfrm>
            <a:off x="9819862" y="2262544"/>
            <a:ext cx="2629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Hele </a:t>
            </a:r>
            <a:r>
              <a:rPr lang="en-GB" dirty="0" err="1"/>
              <a:t>typen</a:t>
            </a:r>
            <a:r>
              <a:rPr lang="en-GB" dirty="0"/>
              <a:t> - </a:t>
            </a:r>
            <a:r>
              <a:rPr lang="en-GB" dirty="0" err="1"/>
              <a:t>ikke</a:t>
            </a:r>
            <a:r>
              <a:rPr lang="en-GB" dirty="0"/>
              <a:t> </a:t>
            </a:r>
            <a:r>
              <a:rPr lang="en-GB" dirty="0" err="1"/>
              <a:t>enkelt</a:t>
            </a:r>
            <a:r>
              <a:rPr lang="en-GB" dirty="0"/>
              <a:t> - </a:t>
            </a:r>
            <a:r>
              <a:rPr lang="en-GB" dirty="0" err="1"/>
              <a:t>elementer</a:t>
            </a:r>
            <a:r>
              <a:rPr lang="en-GB" dirty="0"/>
              <a:t>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være</a:t>
            </a:r>
            <a:r>
              <a:rPr lang="en-GB" dirty="0"/>
              <a:t> </a:t>
            </a:r>
            <a:r>
              <a:rPr lang="en-GB" dirty="0" err="1"/>
              <a:t>mutérbare</a:t>
            </a:r>
            <a:endParaRPr lang="en-GB" dirty="0"/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EB40ECE3-15A6-FF43-A6A0-40ACD7F4784B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 flipV="1">
            <a:off x="2944369" y="1937660"/>
            <a:ext cx="1335167" cy="585128"/>
          </a:xfrm>
          <a:prstGeom prst="curvedConnector3">
            <a:avLst>
              <a:gd name="adj1" fmla="val 691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2F88AABB-1BF5-6040-93C9-E01DDC595C92}"/>
              </a:ext>
            </a:extLst>
          </p:cNvPr>
          <p:cNvCxnSpPr>
            <a:cxnSpLocks/>
            <a:stCxn id="16" idx="1"/>
          </p:cNvCxnSpPr>
          <p:nvPr/>
        </p:nvCxnSpPr>
        <p:spPr>
          <a:xfrm rot="10800000" flipV="1">
            <a:off x="4059936" y="2631257"/>
            <a:ext cx="239714" cy="48001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AF007FE2-0BF5-3F48-A6AA-517D2AEABDB4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3225308" y="4109685"/>
            <a:ext cx="582421" cy="323165"/>
          </a:xfrm>
          <a:prstGeom prst="curvedConnector3">
            <a:avLst>
              <a:gd name="adj1" fmla="val 1002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31AF9702-8DF2-2E4B-91B6-EE4E91781B81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 flipV="1">
            <a:off x="8380981" y="713465"/>
            <a:ext cx="962483" cy="620688"/>
          </a:xfrm>
          <a:prstGeom prst="curvedConnector3">
            <a:avLst>
              <a:gd name="adj1" fmla="val 956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6F896B9-415B-9E43-B34C-5D66EF956A3D}"/>
              </a:ext>
            </a:extLst>
          </p:cNvPr>
          <p:cNvCxnSpPr>
            <a:cxnSpLocks/>
            <a:stCxn id="18" idx="1"/>
          </p:cNvCxnSpPr>
          <p:nvPr/>
        </p:nvCxnSpPr>
        <p:spPr>
          <a:xfrm rot="10800000" flipV="1">
            <a:off x="8299108" y="2724208"/>
            <a:ext cx="1520754" cy="387067"/>
          </a:xfrm>
          <a:prstGeom prst="curvedConnector3">
            <a:avLst>
              <a:gd name="adj1" fmla="val 9930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14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3" grpId="0"/>
      <p:bldP spid="15" grpId="0"/>
      <p:bldP spid="16" grpId="0"/>
      <p:bldP spid="17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E97F6A-77FC-5A44-81FE-EBCE3F888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B13A9-755E-EF4C-B2FB-0C7655F9A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957493-3BE6-C44A-A61D-B2E11F573723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Decimal til Binær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93292F-23FB-FD47-9B29-58E178B7FF4B}"/>
              </a:ext>
            </a:extLst>
          </p:cNvPr>
          <p:cNvSpPr/>
          <p:nvPr/>
        </p:nvSpPr>
        <p:spPr>
          <a:xfrm>
            <a:off x="1530096" y="1969068"/>
            <a:ext cx="3919728" cy="3188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let N = 116</a:t>
            </a:r>
          </a:p>
          <a:p>
            <a:r>
              <a:rPr lang="en-GB" dirty="0"/>
              <a:t>let mutable n = N</a:t>
            </a:r>
          </a:p>
          <a:p>
            <a:r>
              <a:rPr lang="en-GB" dirty="0"/>
              <a:t>let mutable </a:t>
            </a:r>
            <a:r>
              <a:rPr lang="en-GB" dirty="0" err="1"/>
              <a:t>str</a:t>
            </a:r>
            <a:r>
              <a:rPr lang="en-GB" dirty="0"/>
              <a:t> = ""</a:t>
            </a:r>
          </a:p>
          <a:p>
            <a:r>
              <a:rPr lang="en-GB" dirty="0"/>
              <a:t>while n &gt; 0 do</a:t>
            </a:r>
          </a:p>
          <a:p>
            <a:r>
              <a:rPr lang="en-GB" dirty="0"/>
              <a:t>  let rest = n % 2</a:t>
            </a:r>
          </a:p>
          <a:p>
            <a:r>
              <a:rPr lang="en-GB" dirty="0"/>
              <a:t>  n &lt;- n / 2</a:t>
            </a:r>
          </a:p>
          <a:p>
            <a:r>
              <a:rPr lang="en-GB" dirty="0"/>
              <a:t>  if rest &gt; 0 then</a:t>
            </a:r>
          </a:p>
          <a:p>
            <a:r>
              <a:rPr lang="en-GB" dirty="0"/>
              <a:t>    </a:t>
            </a:r>
            <a:r>
              <a:rPr lang="en-GB" dirty="0" err="1"/>
              <a:t>str</a:t>
            </a:r>
            <a:r>
              <a:rPr lang="en-GB" dirty="0"/>
              <a:t> &lt;- "1"+str</a:t>
            </a:r>
          </a:p>
          <a:p>
            <a:r>
              <a:rPr lang="en-GB" dirty="0"/>
              <a:t>  else</a:t>
            </a:r>
          </a:p>
          <a:p>
            <a:r>
              <a:rPr lang="en-GB" dirty="0"/>
              <a:t>    </a:t>
            </a:r>
            <a:r>
              <a:rPr lang="en-GB" dirty="0" err="1"/>
              <a:t>str</a:t>
            </a:r>
            <a:r>
              <a:rPr lang="en-GB" dirty="0"/>
              <a:t> &lt;- "0"+str</a:t>
            </a:r>
          </a:p>
          <a:p>
            <a:r>
              <a:rPr lang="en-GB" dirty="0" err="1"/>
              <a:t>printfn</a:t>
            </a:r>
            <a:r>
              <a:rPr lang="en-GB" dirty="0"/>
              <a:t> "%d_10 = %s_2" N </a:t>
            </a:r>
            <a:r>
              <a:rPr lang="en-GB" dirty="0" err="1"/>
              <a:t>str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F873DD-18D6-FA46-86C4-FB2933B9D428}"/>
              </a:ext>
            </a:extLst>
          </p:cNvPr>
          <p:cNvSpPr/>
          <p:nvPr/>
        </p:nvSpPr>
        <p:spPr>
          <a:xfrm>
            <a:off x="6675120" y="1969068"/>
            <a:ext cx="42976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let N = 116</a:t>
            </a:r>
          </a:p>
          <a:p>
            <a:r>
              <a:rPr lang="en-GB" dirty="0"/>
              <a:t>let mutable n = N</a:t>
            </a:r>
          </a:p>
          <a:p>
            <a:r>
              <a:rPr lang="en-GB" dirty="0"/>
              <a:t>let mutable </a:t>
            </a:r>
            <a:r>
              <a:rPr lang="en-GB" dirty="0" err="1"/>
              <a:t>str</a:t>
            </a:r>
            <a:r>
              <a:rPr lang="en-GB" dirty="0"/>
              <a:t> = ""</a:t>
            </a:r>
          </a:p>
          <a:p>
            <a:r>
              <a:rPr lang="en-GB" dirty="0"/>
              <a:t>while n &gt; 0 do</a:t>
            </a:r>
          </a:p>
          <a:p>
            <a:r>
              <a:rPr lang="en-GB" dirty="0"/>
              <a:t> </a:t>
            </a:r>
            <a:r>
              <a:rPr lang="en-GB" dirty="0" err="1"/>
              <a:t>str</a:t>
            </a:r>
            <a:r>
              <a:rPr lang="en-GB" dirty="0"/>
              <a:t> &lt;- (if n % 2 &gt; 0 then "1" else "0") + </a:t>
            </a:r>
            <a:r>
              <a:rPr lang="en-GB" dirty="0" err="1"/>
              <a:t>str</a:t>
            </a:r>
            <a:endParaRPr lang="en-GB" dirty="0"/>
          </a:p>
          <a:p>
            <a:r>
              <a:rPr lang="en-GB" dirty="0"/>
              <a:t> n &lt;- n / 2</a:t>
            </a:r>
          </a:p>
          <a:p>
            <a:r>
              <a:rPr lang="en-GB" dirty="0" err="1"/>
              <a:t>printfn</a:t>
            </a:r>
            <a:r>
              <a:rPr lang="en-GB" dirty="0"/>
              <a:t> "%d_10 = %s_2" N </a:t>
            </a:r>
            <a:r>
              <a:rPr lang="en-GB" dirty="0" err="1"/>
              <a:t>str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B911C4-DE8E-9143-AA5C-7CB9F0685F36}"/>
              </a:ext>
            </a:extLst>
          </p:cNvPr>
          <p:cNvCxnSpPr>
            <a:cxnSpLocks/>
          </p:cNvCxnSpPr>
          <p:nvPr/>
        </p:nvCxnSpPr>
        <p:spPr>
          <a:xfrm>
            <a:off x="5870538" y="1370107"/>
            <a:ext cx="0" cy="5260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85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778283" cy="4675187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I denne video hørte du om:</a:t>
            </a:r>
          </a:p>
          <a:p>
            <a:r>
              <a:rPr lang="da-DK" dirty="0" err="1"/>
              <a:t>Tupler</a:t>
            </a:r>
            <a:endParaRPr lang="da-DK" dirty="0"/>
          </a:p>
          <a:p>
            <a:r>
              <a:rPr lang="da-DK" dirty="0"/>
              <a:t>Mønstre</a:t>
            </a:r>
          </a:p>
          <a:p>
            <a:r>
              <a:rPr lang="da-DK" dirty="0"/>
              <a:t>Division-med-2 algoritmen som et program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352</Words>
  <Application>Microsoft Macintosh PowerPoint</Application>
  <PresentationFormat>Widescreen</PresentationFormat>
  <Paragraphs>63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DejaVu Sans Book</vt:lpstr>
      <vt:lpstr>Microsoft New Tai Lue</vt:lpstr>
      <vt:lpstr>Brugerdefineret design</vt:lpstr>
      <vt:lpstr>PowerPoint Presentation</vt:lpstr>
      <vt:lpstr>PowerPoint Presentation</vt:lpstr>
      <vt:lpstr>PowerPoint Presentation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2020-09-07T14:54:20Z</dcterms:modified>
</cp:coreProperties>
</file>